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70" r:id="rId2"/>
    <p:sldId id="275" r:id="rId3"/>
    <p:sldId id="272" r:id="rId4"/>
    <p:sldId id="274" r:id="rId5"/>
    <p:sldId id="273" r:id="rId6"/>
    <p:sldId id="277" r:id="rId7"/>
  </p:sldIdLst>
  <p:sldSz cx="10080625" cy="7559675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44" autoAdjust="0"/>
    <p:restoredTop sz="94660"/>
  </p:normalViewPr>
  <p:slideViewPr>
    <p:cSldViewPr showGuides="1">
      <p:cViewPr varScale="1">
        <p:scale>
          <a:sx n="57" d="100"/>
          <a:sy n="57" d="100"/>
        </p:scale>
        <p:origin x="248" y="-11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428"/>
    </p:cViewPr>
  </p:sorterViewPr>
  <p:notesViewPr>
    <p:cSldViewPr>
      <p:cViewPr varScale="1">
        <p:scale>
          <a:sx n="57" d="100"/>
          <a:sy n="57" d="100"/>
        </p:scale>
        <p:origin x="32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vert="horz" wrap="none" lIns="82336" tIns="41168" rIns="82336" bIns="41168" anchorCtr="0" compatLnSpc="0"/>
          <a:lstStyle/>
          <a:p>
            <a:pPr hangingPunct="0">
              <a:defRPr sz="1400"/>
            </a:pPr>
            <a:endParaRPr lang="fr-FR" sz="1300" dirty="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45853" y="1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vert="horz" wrap="none" lIns="82336" tIns="41168" rIns="82336" bIns="41168" anchorCtr="0" compatLnSpc="0"/>
          <a:lstStyle/>
          <a:p>
            <a:pPr algn="r" hangingPunct="0">
              <a:defRPr sz="1400"/>
            </a:pPr>
            <a:endParaRPr lang="fr-FR" sz="1300" dirty="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9410865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vert="horz" wrap="none" lIns="82336" tIns="41168" rIns="82336" bIns="41168" anchor="b" anchorCtr="0" compatLnSpc="0"/>
          <a:lstStyle/>
          <a:p>
            <a:pPr hangingPunct="0">
              <a:defRPr sz="1400"/>
            </a:pPr>
            <a:endParaRPr lang="fr-FR" sz="1300" dirty="0"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45853" y="9410865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vert="horz" wrap="none" lIns="82336" tIns="41168" rIns="82336" bIns="41168" anchor="b" anchorCtr="0" compatLnSpc="0"/>
          <a:lstStyle/>
          <a:p>
            <a:pPr algn="r" hangingPunct="0">
              <a:defRPr sz="1400"/>
            </a:pPr>
            <a:fld id="{3E98F94F-80D0-4438-8023-A9FF1EDD8202}" type="slidenum">
              <a:rPr/>
              <a:pPr algn="r" hangingPunct="0">
                <a:defRPr sz="1400"/>
              </a:pPr>
              <a:t>‹N°›</a:t>
            </a:fld>
            <a:endParaRPr lang="fr-FR" sz="1300" dirty="0"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62353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2475"/>
            <a:ext cx="4953000" cy="37147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679479" y="4705265"/>
            <a:ext cx="5435510" cy="44574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3845853" y="1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9410865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45853" y="9410865"/>
            <a:ext cx="2948616" cy="494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2046B2E-795E-4E8A-B4AE-A18E5AC8F307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01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Arial Unicode MS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6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69AAD0-197B-E94C-815D-920D7C8081F1}"/>
              </a:ext>
            </a:extLst>
          </p:cNvPr>
          <p:cNvSpPr/>
          <p:nvPr userDrawn="1"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7DAAA2-5642-FB44-8B20-9957BE039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309">
            <a:off x="5687603" y="-29406"/>
            <a:ext cx="8045090" cy="151781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35D380B-A68C-FD42-B2E1-77885DE22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0" y="217115"/>
            <a:ext cx="2457152" cy="11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055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2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69AAD0-197B-E94C-815D-920D7C8081F1}"/>
              </a:ext>
            </a:extLst>
          </p:cNvPr>
          <p:cNvSpPr/>
          <p:nvPr userDrawn="1"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84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2225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6A52558-98C8-214F-987A-996586E4F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8" y="219349"/>
            <a:ext cx="2452508" cy="11797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84C081-2C6D-EB49-A7F0-5A3B04119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2"/>
          <a:stretch/>
        </p:blipFill>
        <p:spPr>
          <a:xfrm>
            <a:off x="0" y="4114682"/>
            <a:ext cx="2161308" cy="34449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67ADA4-4D41-0E4C-A79B-9004315BE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6"/>
          <a:stretch/>
        </p:blipFill>
        <p:spPr>
          <a:xfrm>
            <a:off x="7889185" y="4114682"/>
            <a:ext cx="2191440" cy="34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7041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1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61133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7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69303E9-1205-054F-84BB-825BE8033D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136">
            <a:off x="5068094" y="875532"/>
            <a:ext cx="5762800" cy="73988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244535-BEDC-D940-9C9A-948EC7DB9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8" y="219349"/>
            <a:ext cx="2452508" cy="11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72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4304" y="6887160"/>
            <a:ext cx="2348280" cy="52128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07/03/2016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526872" y="6887160"/>
            <a:ext cx="3195000" cy="52128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AG 2016 SMLH Section du Gard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336689" y="6887160"/>
            <a:ext cx="2348280" cy="52128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8FE32E0-8423-4D0C-8122-2C3C3A5E8AB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1408613"/>
      </p:ext>
    </p:extLst>
  </p:cSld>
  <p:clrMapOvr>
    <a:masterClrMapping/>
  </p:clrMapOvr>
  <p:transition spd="slow">
    <p:wipe dir="r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/>
          <a:lstStyle/>
          <a:p>
            <a:pPr lvl="0"/>
            <a:fld id="{35005BFD-D451-415A-B882-9EAB7F898453}" type="slidenum">
              <a:rPr/>
              <a:pPr lv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75049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129F8F6C-B7BF-042A-081E-C9F9073C75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6467070"/>
            <a:ext cx="777293" cy="914097"/>
          </a:xfrm>
          <a:prstGeom prst="rect">
            <a:avLst/>
          </a:prstGeom>
        </p:spPr>
      </p:pic>
      <p:sp>
        <p:nvSpPr>
          <p:cNvPr id="4" name="Texte du titre"/>
          <p:cNvSpPr txBox="1">
            <a:spLocks noGrp="1"/>
          </p:cNvSpPr>
          <p:nvPr>
            <p:ph type="title"/>
          </p:nvPr>
        </p:nvSpPr>
        <p:spPr>
          <a:xfrm>
            <a:off x="820645" y="402483"/>
            <a:ext cx="8566937" cy="1461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5" name="Texte niveau 1…"/>
          <p:cNvSpPr txBox="1"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976896" y="7039276"/>
            <a:ext cx="410686" cy="337332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 defTabSz="756026">
              <a:defRPr sz="992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3" name="Image 2" descr="Une image contenant texte, arme&#10;&#10;Description générée automatiquement">
            <a:extLst>
              <a:ext uri="{FF2B5EF4-FFF2-40B4-BE49-F238E27FC236}">
                <a16:creationId xmlns:a16="http://schemas.microsoft.com/office/drawing/2014/main" id="{77B511F6-9ED5-5EA5-378E-8FCB1C1DC06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701301" y="107429"/>
            <a:ext cx="2379324" cy="7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3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0" r:id="rId6"/>
    <p:sldLayoutId id="2147483656" r:id="rId7"/>
  </p:sldLayoutIdLst>
  <p:transition spd="med"/>
  <p:hf hdr="0" ftr="0" dt="0"/>
  <p:txStyles>
    <p:titleStyle>
      <a:lvl1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1pPr>
      <a:lvl2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2pPr>
      <a:lvl3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3pPr>
      <a:lvl4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4pPr>
      <a:lvl5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5pPr>
      <a:lvl6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6pPr>
      <a:lvl7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7pPr>
      <a:lvl8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8pPr>
      <a:lvl9pPr marL="0" marR="0" indent="0" algn="l" defTabSz="756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46" b="0" i="1" u="none" strike="noStrike" cap="none" spc="0" baseline="0">
          <a:solidFill>
            <a:srgbClr val="1F5C6C"/>
          </a:solidFill>
          <a:uFillTx/>
          <a:latin typeface="Frutiger 55 Roman"/>
          <a:ea typeface="Frutiger 55 Roman"/>
          <a:cs typeface="Frutiger 55 Roman"/>
          <a:sym typeface="Frutiger 55 Roman"/>
        </a:defRPr>
      </a:lvl9pPr>
    </p:titleStyle>
    <p:bodyStyle>
      <a:lvl1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1pPr>
      <a:lvl2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2pPr>
      <a:lvl3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3pPr>
      <a:lvl4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4pPr>
      <a:lvl5pPr marL="0" marR="0" indent="0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Tx/>
        <a:buFontTx/>
        <a:buNone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5pPr>
      <a:lvl6pPr marL="1113010" marR="0" indent="-168001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Pct val="100000"/>
        <a:buFontTx/>
        <a:buChar char="•"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6pPr>
      <a:lvl7pPr marL="1302012" marR="0" indent="-168001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Pct val="100000"/>
        <a:buFontTx/>
        <a:buChar char="•"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7pPr>
      <a:lvl8pPr marL="1491013" marR="0" indent="-168001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Pct val="100000"/>
        <a:buFontTx/>
        <a:buChar char="•"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8pPr>
      <a:lvl9pPr marL="1680015" marR="0" indent="-168001" algn="l" defTabSz="756007" rtl="0" latinLnBrk="0">
        <a:lnSpc>
          <a:spcPct val="90000"/>
        </a:lnSpc>
        <a:spcBef>
          <a:spcPts val="827"/>
        </a:spcBef>
        <a:spcAft>
          <a:spcPts val="0"/>
        </a:spcAft>
        <a:buClrTx/>
        <a:buSzPct val="100000"/>
        <a:buFontTx/>
        <a:buChar char="•"/>
        <a:tabLst/>
        <a:defRPr sz="1323" b="0" i="0" u="none" strike="noStrike" cap="none" spc="0" baseline="0">
          <a:solidFill>
            <a:srgbClr val="1F5C6C"/>
          </a:solidFill>
          <a:uFillTx/>
          <a:latin typeface="Frutiger 65 Bold"/>
          <a:ea typeface="Frutiger 65 Bold"/>
          <a:cs typeface="Frutiger 65 Bold"/>
          <a:sym typeface="Frutiger 65 Bold"/>
        </a:defRPr>
      </a:lvl9pPr>
    </p:bodyStyle>
    <p:otherStyle>
      <a:lvl1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7560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2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smlh-gard.fr/images/grauduroi/IMG2022111815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191" y="2269527"/>
            <a:ext cx="6668241" cy="46237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935857" y="6876181"/>
            <a:ext cx="914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     Hommage à Max  Pellegrin  le 18 novembre 2022</a:t>
            </a:r>
          </a:p>
        </p:txBody>
      </p:sp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1610466D-8C99-A484-4D92-9234A11BE11B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Homma</a:t>
            </a:r>
            <a:r>
              <a:rPr lang="fr-FR" sz="3300" b="1" dirty="0">
                <a:solidFill>
                  <a:srgbClr val="FFFFFF"/>
                </a:solidFill>
                <a:ea typeface="Arial Unicode MS" pitchFamily="2"/>
                <a:cs typeface="Mangal" pitchFamily="2"/>
              </a:rPr>
              <a:t>ges à nos disparus</a:t>
            </a: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F78D1B5-C727-BB6E-0A17-FECA7FC71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2101">
            <a:off x="7438773" y="4950561"/>
            <a:ext cx="2571551" cy="2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0728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smlh-gard.fr/images/pmmarine/IMG20230624112212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641" y="2215042"/>
            <a:ext cx="9146461" cy="4301099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65641" y="6580533"/>
            <a:ext cx="8976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Baptême de la promotion « Max Pellegrin » de la Préparation Militaire Marine Montcalm</a:t>
            </a:r>
          </a:p>
        </p:txBody>
      </p:sp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789D0CE3-D00A-E8BC-411E-9F593888E3D7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Homma</a:t>
            </a:r>
            <a:r>
              <a:rPr lang="fr-FR" sz="3300" b="1" dirty="0">
                <a:solidFill>
                  <a:srgbClr val="FFFFFF"/>
                </a:solidFill>
                <a:ea typeface="Arial Unicode MS" pitchFamily="2"/>
                <a:cs typeface="Mangal" pitchFamily="2"/>
              </a:rPr>
              <a:t>ges à nos disparus</a:t>
            </a: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0A69DA-8439-ED51-0A07-81379C29C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2101">
            <a:off x="7438773" y="4950561"/>
            <a:ext cx="2571551" cy="2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2631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smlh-gard.fr/images/pmmarine/IMG20230624115426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912" y="2339677"/>
            <a:ext cx="7776864" cy="5138863"/>
          </a:xfrm>
          <a:prstGeom prst="rect">
            <a:avLst/>
          </a:prstGeom>
          <a:noFill/>
        </p:spPr>
      </p:pic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F878D95E-CD62-B872-BD70-71599BA91978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Homma</a:t>
            </a:r>
            <a:r>
              <a:rPr lang="fr-FR" sz="3300" b="1" dirty="0">
                <a:solidFill>
                  <a:srgbClr val="FFFFFF"/>
                </a:solidFill>
                <a:ea typeface="Arial Unicode MS" pitchFamily="2"/>
                <a:cs typeface="Mangal" pitchFamily="2"/>
              </a:rPr>
              <a:t>ges à nos disparus</a:t>
            </a: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D0EBDC-2F7C-DC04-A7F6-4C712AACD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2101">
            <a:off x="7438773" y="4950561"/>
            <a:ext cx="2571551" cy="2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473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smlh-gard.fr/images/Nimes/j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76" y="2339677"/>
            <a:ext cx="3000134" cy="3642650"/>
          </a:xfrm>
          <a:prstGeom prst="rect">
            <a:avLst/>
          </a:prstGeom>
          <a:noFill/>
        </p:spPr>
      </p:pic>
      <p:pic>
        <p:nvPicPr>
          <p:cNvPr id="49156" name="Picture 4" descr="http://www.smlh-gard.fr/images/Nimes/j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264" y="3299502"/>
            <a:ext cx="3036431" cy="1722999"/>
          </a:xfrm>
          <a:prstGeom prst="rect">
            <a:avLst/>
          </a:prstGeom>
          <a:noFill/>
        </p:spPr>
      </p:pic>
      <p:pic>
        <p:nvPicPr>
          <p:cNvPr id="49158" name="Picture 6" descr="C:\Users\Dell\Desktop\Square Andrée Julien\IMG_20240304_115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5213" y="2181204"/>
            <a:ext cx="3250198" cy="4980409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-2883" y="7148823"/>
            <a:ext cx="1008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Andrée Julien, dernière déportée gardoise</a:t>
            </a:r>
          </a:p>
        </p:txBody>
      </p:sp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17640A1A-D6A8-08EF-94F0-3F6AC953EB75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Homma</a:t>
            </a:r>
            <a:r>
              <a:rPr lang="fr-FR" sz="3300" b="1" dirty="0">
                <a:solidFill>
                  <a:srgbClr val="FFFFFF"/>
                </a:solidFill>
                <a:ea typeface="Arial Unicode MS" pitchFamily="2"/>
                <a:cs typeface="Mangal" pitchFamily="2"/>
              </a:rPr>
              <a:t>ges à nos disparus</a:t>
            </a: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AA3B32-A274-162D-60E1-4EE408E293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2101">
            <a:off x="7438773" y="4950561"/>
            <a:ext cx="2571551" cy="2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550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smlh-gard.fr/images/Nimes/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2575591"/>
            <a:ext cx="2945043" cy="382930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03581" y="6429947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Préfet Franck Perriez</a:t>
            </a:r>
          </a:p>
        </p:txBody>
      </p:sp>
      <p:pic>
        <p:nvPicPr>
          <p:cNvPr id="44036" name="Picture 4" descr="http://www.smlh-gard.fr/images/Nimes/IMG20230715134019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8144" y="2567334"/>
            <a:ext cx="2743695" cy="385070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2827" y="6429947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Amiral Jean-Marie Filippi</a:t>
            </a:r>
          </a:p>
        </p:txBody>
      </p:sp>
      <p:pic>
        <p:nvPicPr>
          <p:cNvPr id="44040" name="Picture 8" descr="http://www.smlh-gard.fr/images/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3900" y="2530564"/>
            <a:ext cx="3255678" cy="383002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271839" y="6429947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Général Charles de Taxis du </a:t>
            </a:r>
            <a:r>
              <a:rPr lang="fr-FR" b="1" dirty="0" err="1"/>
              <a:t>Poët</a:t>
            </a:r>
            <a:endParaRPr lang="fr-FR" b="1" dirty="0"/>
          </a:p>
        </p:txBody>
      </p:sp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72EBC8E2-DAD6-4FCC-3D42-911A7EBBE7EF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Homma</a:t>
            </a:r>
            <a:r>
              <a:rPr lang="fr-FR" sz="3300" b="1" dirty="0">
                <a:solidFill>
                  <a:srgbClr val="FFFFFF"/>
                </a:solidFill>
                <a:ea typeface="Arial Unicode MS" pitchFamily="2"/>
                <a:cs typeface="Mangal" pitchFamily="2"/>
              </a:rPr>
              <a:t>ges à nos disparus</a:t>
            </a: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5896B8-7002-4183-E1A1-C0EC299597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2101">
            <a:off x="7438773" y="4950561"/>
            <a:ext cx="2571551" cy="2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6614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2987" y="5878677"/>
            <a:ext cx="271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Général Yves Sillard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3246152" y="5868069"/>
            <a:ext cx="3017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Général Roland Sautel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8427" y="5878677"/>
            <a:ext cx="2991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Général Vittorio Tresti</a:t>
            </a:r>
          </a:p>
        </p:txBody>
      </p:sp>
      <p:pic>
        <p:nvPicPr>
          <p:cNvPr id="52226" name="Picture 2" descr="http://www.smlh-gard.fr/images/villeneuve/A-sill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68" y="3203773"/>
            <a:ext cx="3097251" cy="2121268"/>
          </a:xfrm>
          <a:prstGeom prst="rect">
            <a:avLst/>
          </a:prstGeom>
          <a:noFill/>
        </p:spPr>
      </p:pic>
      <p:pic>
        <p:nvPicPr>
          <p:cNvPr id="52228" name="Picture 4" descr="http://www.smlh-gard.fr/images/Nimes/Roland_Saute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6152" y="2967391"/>
            <a:ext cx="2880455" cy="2594031"/>
          </a:xfrm>
          <a:prstGeom prst="rect">
            <a:avLst/>
          </a:prstGeom>
          <a:noFill/>
        </p:spPr>
      </p:pic>
      <p:pic>
        <p:nvPicPr>
          <p:cNvPr id="52230" name="Picture 6" descr="http://www.smlh-gard.fr/images/Nimes/VTresti_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0225" y="3073648"/>
            <a:ext cx="3817332" cy="2381515"/>
          </a:xfrm>
          <a:prstGeom prst="rect">
            <a:avLst/>
          </a:prstGeom>
          <a:noFill/>
        </p:spPr>
      </p:pic>
      <p:sp>
        <p:nvSpPr>
          <p:cNvPr id="2" name="Espace réservé du texte 74">
            <a:extLst>
              <a:ext uri="{FF2B5EF4-FFF2-40B4-BE49-F238E27FC236}">
                <a16:creationId xmlns:a16="http://schemas.microsoft.com/office/drawing/2014/main" id="{D6879A6A-D50B-0DCF-ED64-EC50CC1332AC}"/>
              </a:ext>
            </a:extLst>
          </p:cNvPr>
          <p:cNvSpPr/>
          <p:nvPr/>
        </p:nvSpPr>
        <p:spPr>
          <a:xfrm>
            <a:off x="0" y="1631844"/>
            <a:ext cx="10080625" cy="549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C2622"/>
          </a:solidFill>
          <a:ln>
            <a:noFill/>
            <a:prstDash val="solid"/>
          </a:ln>
        </p:spPr>
        <p:txBody>
          <a:bodyPr vert="horz" wrap="square" lIns="0" tIns="20160" rIns="0" bIns="0" anchor="t" anchorCtr="0" compatLnSpc="0"/>
          <a:lstStyle/>
          <a:p>
            <a:pPr marL="0" marR="0" lvl="0" indent="0" algn="ctr" rtl="0" hangingPunct="1">
              <a:lnSpc>
                <a:spcPts val="3798"/>
              </a:lnSpc>
              <a:spcBef>
                <a:spcPts val="0"/>
              </a:spcBef>
              <a:spcAft>
                <a:spcPts val="499"/>
              </a:spcAft>
              <a:buNone/>
              <a:tabLst/>
              <a:defRPr sz="1800"/>
            </a:pPr>
            <a:r>
              <a:rPr lang="fr-FR" sz="3300" b="1" i="0" u="none" strike="noStrike" kern="1200" dirty="0">
                <a:ln>
                  <a:noFill/>
                </a:ln>
                <a:solidFill>
                  <a:srgbClr val="FFFFFF"/>
                </a:solidFill>
                <a:ea typeface="Arial Unicode MS" pitchFamily="2"/>
                <a:cs typeface="Mangal" pitchFamily="2"/>
              </a:rPr>
              <a:t>Homma</a:t>
            </a:r>
            <a:r>
              <a:rPr lang="fr-FR" sz="3300" b="1" dirty="0">
                <a:solidFill>
                  <a:srgbClr val="FFFFFF"/>
                </a:solidFill>
                <a:ea typeface="Arial Unicode MS" pitchFamily="2"/>
                <a:cs typeface="Mangal" pitchFamily="2"/>
              </a:rPr>
              <a:t>ges à nos disparus</a:t>
            </a:r>
            <a:endParaRPr lang="fr-FR" sz="3300" b="1" i="0" u="none" strike="noStrike" kern="1200" dirty="0">
              <a:ln>
                <a:noFill/>
              </a:ln>
              <a:solidFill>
                <a:srgbClr val="FFFFFF"/>
              </a:solidFill>
              <a:ea typeface="Arial Unicode MS" pitchFamily="2"/>
              <a:cs typeface="Mangal" pitchFamily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E16D9B-9259-565D-8F62-385F1FF8D8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2101">
            <a:off x="7438773" y="4950561"/>
            <a:ext cx="2571551" cy="2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1494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Frutiger 45 Light"/>
        <a:ea typeface="Frutiger 45 Light"/>
        <a:cs typeface="Frutiger 45 Light"/>
      </a:majorFont>
      <a:minorFont>
        <a:latin typeface="Work Sans"/>
        <a:ea typeface="Work Sans"/>
        <a:cs typeface="Work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utiger 65 Bold"/>
            <a:ea typeface="Frutiger 65 Bold"/>
            <a:cs typeface="Frutiger 65 Bold"/>
            <a:sym typeface="Frutiger 65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utiger 65 Bold"/>
            <a:ea typeface="Frutiger 65 Bold"/>
            <a:cs typeface="Frutiger 65 Bold"/>
            <a:sym typeface="Frutiger 65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</TotalTime>
  <Words>76</Words>
  <Application>Microsoft Office PowerPoint</Application>
  <PresentationFormat>Personnalisé</PresentationFormat>
  <Paragraphs>15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Arial Unicode MS</vt:lpstr>
      <vt:lpstr>Calibri</vt:lpstr>
      <vt:lpstr>Frutiger 55 Roman</vt:lpstr>
      <vt:lpstr>Frutiger 65 Bold</vt:lpstr>
      <vt:lpstr>Mangal</vt:lpstr>
      <vt:lpstr>Tahoma</vt:lpstr>
      <vt:lpstr>Times New Roman</vt:lpstr>
      <vt:lpstr>Work Sans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Schmückel</dc:creator>
  <cp:lastModifiedBy>C Dabos</cp:lastModifiedBy>
  <cp:revision>406</cp:revision>
  <cp:lastPrinted>2019-03-07T17:24:58Z</cp:lastPrinted>
  <dcterms:created xsi:type="dcterms:W3CDTF">2014-02-12T18:08:52Z</dcterms:created>
  <dcterms:modified xsi:type="dcterms:W3CDTF">2024-03-20T14:29:32Z</dcterms:modified>
</cp:coreProperties>
</file>