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83" r:id="rId2"/>
    <p:sldId id="285" r:id="rId3"/>
    <p:sldId id="286" r:id="rId4"/>
    <p:sldId id="284" r:id="rId5"/>
    <p:sldId id="297" r:id="rId6"/>
    <p:sldId id="281" r:id="rId7"/>
    <p:sldId id="288" r:id="rId8"/>
    <p:sldId id="290" r:id="rId9"/>
    <p:sldId id="304" r:id="rId10"/>
    <p:sldId id="293" r:id="rId11"/>
    <p:sldId id="294" r:id="rId12"/>
    <p:sldId id="547" r:id="rId13"/>
    <p:sldId id="282" r:id="rId14"/>
  </p:sldIdLst>
  <p:sldSz cx="10080625" cy="7559675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44" autoAdjust="0"/>
    <p:restoredTop sz="94660"/>
  </p:normalViewPr>
  <p:slideViewPr>
    <p:cSldViewPr showGuides="1">
      <p:cViewPr varScale="1">
        <p:scale>
          <a:sx n="57" d="100"/>
          <a:sy n="57" d="100"/>
        </p:scale>
        <p:origin x="248" y="2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28"/>
    </p:cViewPr>
  </p:sorterViewPr>
  <p:notesViewPr>
    <p:cSldViewPr>
      <p:cViewPr varScale="1">
        <p:scale>
          <a:sx n="57" d="100"/>
          <a:sy n="57" d="100"/>
        </p:scale>
        <p:origin x="32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Ctr="0" compatLnSpc="0"/>
          <a:lstStyle/>
          <a:p>
            <a:pPr hangingPunct="0">
              <a:defRPr sz="1400"/>
            </a:pPr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5853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Ctr="0" compatLnSpc="0"/>
          <a:lstStyle/>
          <a:p>
            <a:pPr algn="r" hangingPunct="0">
              <a:defRPr sz="1400"/>
            </a:pPr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="b" anchorCtr="0" compatLnSpc="0"/>
          <a:lstStyle/>
          <a:p>
            <a:pPr hangingPunct="0">
              <a:defRPr sz="1400"/>
            </a:pPr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5853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vert="horz" wrap="none" lIns="82336" tIns="41168" rIns="82336" bIns="41168" anchor="b" anchorCtr="0" compatLnSpc="0"/>
          <a:lstStyle/>
          <a:p>
            <a:pPr algn="r" hangingPunct="0">
              <a:defRPr sz="1400"/>
            </a:pPr>
            <a:fld id="{3E98F94F-80D0-4438-8023-A9FF1EDD8202}" type="slidenum">
              <a:rPr/>
              <a:pPr algn="r" hangingPunct="0">
                <a:defRPr sz="1400"/>
              </a:pPr>
              <a:t>‹N°›</a:t>
            </a:fld>
            <a:endParaRPr lang="fr-FR" sz="1300" dirty="0">
              <a:latin typeface="Arial" pitchFamily="18"/>
              <a:ea typeface="Arial Unicode MS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62353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52475"/>
            <a:ext cx="4953000" cy="37147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679479" y="4705265"/>
            <a:ext cx="5435510" cy="44574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3845853" y="1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3845853" y="9410865"/>
            <a:ext cx="2948616" cy="494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2046B2E-795E-4E8A-B4AE-A18E5AC8F307}" type="slidenum">
              <a:rPr/>
              <a:pPr lv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01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Arial Unicode MS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6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9AAD0-197B-E94C-815D-920D7C8081F1}"/>
              </a:ext>
            </a:extLst>
          </p:cNvPr>
          <p:cNvSpPr/>
          <p:nvPr userDrawn="1"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7DAAA2-5642-FB44-8B20-9957BE039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309">
            <a:off x="5687603" y="-29406"/>
            <a:ext cx="8045090" cy="151781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5D380B-A68C-FD42-B2E1-77885DE222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0" y="217115"/>
            <a:ext cx="2457152" cy="11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55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2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9AAD0-197B-E94C-815D-920D7C8081F1}"/>
              </a:ext>
            </a:extLst>
          </p:cNvPr>
          <p:cNvSpPr/>
          <p:nvPr userDrawn="1"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222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4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A52558-98C8-214F-987A-996586E4F4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" y="219349"/>
            <a:ext cx="2452508" cy="11797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84C081-2C6D-EB49-A7F0-5A3B04119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0" y="4114682"/>
            <a:ext cx="2161308" cy="34449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67ADA4-4D41-0E4C-A79B-9004315BE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6"/>
          <a:stretch/>
        </p:blipFill>
        <p:spPr>
          <a:xfrm>
            <a:off x="7889185" y="4114682"/>
            <a:ext cx="2191440" cy="34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704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6113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7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69303E9-1205-054F-84BB-825BE8033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136">
            <a:off x="5068094" y="875532"/>
            <a:ext cx="5762800" cy="73988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244535-BEDC-D940-9C9A-948EC7DB9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" y="219349"/>
            <a:ext cx="2452508" cy="11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23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4304" y="6887160"/>
            <a:ext cx="2348280" cy="52128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07/03/2016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526872" y="6887160"/>
            <a:ext cx="3195000" cy="52128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AG 2016 SMLH Section du Gard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336689" y="6887160"/>
            <a:ext cx="2348280" cy="52128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98FE32E0-8423-4D0C-8122-2C3C3A5E8AB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408613"/>
      </p:ext>
    </p:extLst>
  </p:cSld>
  <p:clrMapOvr>
    <a:masterClrMapping/>
  </p:clrMapOvr>
  <p:transition spd="slow">
    <p:wipe dir="r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/>
          <a:lstStyle/>
          <a:p>
            <a:pPr lvl="0"/>
            <a:fld id="{35005BFD-D451-415A-B882-9EAB7F898453}" type="slidenum">
              <a:rPr/>
              <a:pPr lv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475049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logo, cercle&#10;&#10;Description générée automatiquement">
            <a:extLst>
              <a:ext uri="{FF2B5EF4-FFF2-40B4-BE49-F238E27FC236}">
                <a16:creationId xmlns:a16="http://schemas.microsoft.com/office/drawing/2014/main" id="{129F8F6C-B7BF-042A-081E-C9F9073C75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6467070"/>
            <a:ext cx="777293" cy="914097"/>
          </a:xfrm>
          <a:prstGeom prst="rect">
            <a:avLst/>
          </a:prstGeom>
        </p:spPr>
      </p:pic>
      <p:sp>
        <p:nvSpPr>
          <p:cNvPr id="4" name="Texte du titre"/>
          <p:cNvSpPr txBox="1">
            <a:spLocks noGrp="1"/>
          </p:cNvSpPr>
          <p:nvPr>
            <p:ph type="title"/>
          </p:nvPr>
        </p:nvSpPr>
        <p:spPr>
          <a:xfrm>
            <a:off x="820645" y="402483"/>
            <a:ext cx="8566937" cy="14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976896" y="7039276"/>
            <a:ext cx="410686" cy="337332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 defTabSz="756026">
              <a:defRPr sz="992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" name="Image 2" descr="Une image contenant texte, arme&#10;&#10;Description générée automatiquement">
            <a:extLst>
              <a:ext uri="{FF2B5EF4-FFF2-40B4-BE49-F238E27FC236}">
                <a16:creationId xmlns:a16="http://schemas.microsoft.com/office/drawing/2014/main" id="{77B511F6-9ED5-5EA5-378E-8FCB1C1DC0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701301" y="107429"/>
            <a:ext cx="2379324" cy="77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3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0" r:id="rId6"/>
    <p:sldLayoutId id="2147483656" r:id="rId7"/>
  </p:sldLayoutIdLst>
  <p:transition spd="med"/>
  <p:hf hdr="0" ftr="0" dt="0"/>
  <p:txStyles>
    <p:titleStyle>
      <a:lvl1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1pPr>
      <a:lvl2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2pPr>
      <a:lvl3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3pPr>
      <a:lvl4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4pPr>
      <a:lvl5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5pPr>
      <a:lvl6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6pPr>
      <a:lvl7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7pPr>
      <a:lvl8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8pPr>
      <a:lvl9pPr marL="0" marR="0" indent="0" algn="l" defTabSz="75600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46" b="0" i="1" u="none" strike="noStrike" cap="none" spc="0" baseline="0">
          <a:solidFill>
            <a:srgbClr val="1F5C6C"/>
          </a:solidFill>
          <a:uFillTx/>
          <a:latin typeface="Frutiger 55 Roman"/>
          <a:ea typeface="Frutiger 55 Roman"/>
          <a:cs typeface="Frutiger 55 Roman"/>
          <a:sym typeface="Frutiger 55 Roman"/>
        </a:defRPr>
      </a:lvl9pPr>
    </p:titleStyle>
    <p:bodyStyle>
      <a:lvl1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1pPr>
      <a:lvl2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2pPr>
      <a:lvl3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3pPr>
      <a:lvl4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4pPr>
      <a:lvl5pPr marL="0" marR="0" indent="0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Tx/>
        <a:buFontTx/>
        <a:buNone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5pPr>
      <a:lvl6pPr marL="1113010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6pPr>
      <a:lvl7pPr marL="1302012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7pPr>
      <a:lvl8pPr marL="1491013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8pPr>
      <a:lvl9pPr marL="1680015" marR="0" indent="-168001" algn="l" defTabSz="756007" rtl="0" latinLnBrk="0">
        <a:lnSpc>
          <a:spcPct val="90000"/>
        </a:lnSpc>
        <a:spcBef>
          <a:spcPts val="827"/>
        </a:spcBef>
        <a:spcAft>
          <a:spcPts val="0"/>
        </a:spcAft>
        <a:buClrTx/>
        <a:buSzPct val="100000"/>
        <a:buFontTx/>
        <a:buChar char="•"/>
        <a:tabLst/>
        <a:defRPr sz="1323" b="0" i="0" u="none" strike="noStrike" cap="none" spc="0" baseline="0">
          <a:solidFill>
            <a:srgbClr val="1F5C6C"/>
          </a:solidFill>
          <a:uFillTx/>
          <a:latin typeface="Frutiger 65 Bold"/>
          <a:ea typeface="Frutiger 65 Bold"/>
          <a:cs typeface="Frutiger 65 Bold"/>
          <a:sym typeface="Frutiger 65 Bold"/>
        </a:defRPr>
      </a:lvl9pPr>
    </p:bodyStyle>
    <p:otherStyle>
      <a:lvl1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7560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smlh-gard.fr/images/Uzes/3-PA_Hros_de_la__GN_du_16-02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47" y="2450636"/>
            <a:ext cx="5720339" cy="3810423"/>
          </a:xfrm>
          <a:prstGeom prst="rect">
            <a:avLst/>
          </a:prstGeom>
          <a:noFill/>
        </p:spPr>
      </p:pic>
      <p:pic>
        <p:nvPicPr>
          <p:cNvPr id="52232" name="Picture 8" descr="http://www.smlh-gard.fr/images/Uzes/pas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456" y="2314790"/>
            <a:ext cx="3492328" cy="4220123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007864" y="6668499"/>
            <a:ext cx="882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Hommage aux héros de la Gendarmerie à Uzès</a:t>
            </a:r>
          </a:p>
          <a:p>
            <a:pPr algn="ctr"/>
            <a:r>
              <a:rPr lang="fr-FR" sz="2400" b="1" dirty="0"/>
              <a:t>16 février 2023</a:t>
            </a:r>
          </a:p>
        </p:txBody>
      </p:sp>
      <p:sp>
        <p:nvSpPr>
          <p:cNvPr id="5" name="Espace réservé du texte 74">
            <a:extLst>
              <a:ext uri="{FF2B5EF4-FFF2-40B4-BE49-F238E27FC236}">
                <a16:creationId xmlns:a16="http://schemas.microsoft.com/office/drawing/2014/main" id="{21C878C4-443A-D0C2-0117-E3BF40784162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7DC71A-6C9D-7794-F3F6-D1BD32530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22140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mlh-gard.fr/images/souvignargues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359" y="2030511"/>
            <a:ext cx="9088887" cy="458450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219906" y="6707981"/>
            <a:ext cx="887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Cent ans de la flamme du souvenir à Souvignargues</a:t>
            </a:r>
          </a:p>
          <a:p>
            <a:r>
              <a:rPr lang="fr-FR" sz="2400" b="1" dirty="0"/>
              <a:t>                            8 Novembre 2023.</a:t>
            </a:r>
          </a:p>
        </p:txBody>
      </p:sp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FF558106-1A9C-DB61-F61B-B065FC6E409F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8DC87D-E432-47D7-5C97-8D6870043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1694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34247" y="6638091"/>
            <a:ext cx="8012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Cent ans de la flamme du souvenir à Souvignargues</a:t>
            </a:r>
          </a:p>
          <a:p>
            <a:pPr algn="ctr"/>
            <a:r>
              <a:rPr lang="fr-FR" sz="2400" b="1" dirty="0"/>
              <a:t>8 novembre 2023</a:t>
            </a:r>
          </a:p>
        </p:txBody>
      </p:sp>
      <p:pic>
        <p:nvPicPr>
          <p:cNvPr id="50178" name="Picture 2" descr="http://www.smlh-gard.fr/images/GC_interven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86" y="1934163"/>
            <a:ext cx="8730543" cy="4680850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8D6B5E52-C359-5BF2-44B8-52F88A0D9CDB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80156D-114B-B022-D6A0-C89739FFD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5673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43813" y="6844275"/>
            <a:ext cx="719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Cérémonie du 11 novembre à Bagnols sur Cèze</a:t>
            </a:r>
          </a:p>
        </p:txBody>
      </p:sp>
      <p:pic>
        <p:nvPicPr>
          <p:cNvPr id="54274" name="Picture 2" descr="http://www.smlh-gard.fr/images/Bagnolsurceze/baagn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410466"/>
            <a:ext cx="10080625" cy="4204547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9827C2B2-6196-53FE-9C09-F0001059D5D2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B6DD24-C038-7755-28CF-F6A2DE97A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364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10953" y="6702347"/>
            <a:ext cx="7258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Cérémonie du 11 novembre à Bagnols sur Cèze.</a:t>
            </a:r>
          </a:p>
        </p:txBody>
      </p:sp>
      <p:pic>
        <p:nvPicPr>
          <p:cNvPr id="53250" name="Picture 2" descr="http://www.smlh-gard.fr/images/Bagnolsurceze/IMG20231112094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3239"/>
            <a:ext cx="5778949" cy="4108113"/>
          </a:xfrm>
          <a:prstGeom prst="rect">
            <a:avLst/>
          </a:prstGeom>
          <a:noFill/>
        </p:spPr>
      </p:pic>
      <p:pic>
        <p:nvPicPr>
          <p:cNvPr id="53252" name="Picture 4" descr="http://www.smlh-gard.fr/images/Bagnolsurceze/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305" y="2470004"/>
            <a:ext cx="4266320" cy="2717044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5E56B971-D7CB-051C-F22F-EDD5729E5435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4F1610-FF85-B76B-2E68-50F06E046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8548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511920" y="6732165"/>
            <a:ext cx="7918536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84" b="1" dirty="0"/>
              <a:t>Clôture de la session de février du service national universel</a:t>
            </a:r>
          </a:p>
          <a:p>
            <a:r>
              <a:rPr lang="fr-FR" sz="1984" b="1" dirty="0"/>
              <a:t>                          2 mars 2023</a:t>
            </a:r>
          </a:p>
        </p:txBody>
      </p:sp>
      <p:pic>
        <p:nvPicPr>
          <p:cNvPr id="58370" name="Picture 2" descr="http://www.smlh-gard.fr/images/snu/IMG_20230302_160857_resized_20230303_085642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53240"/>
            <a:ext cx="10080625" cy="4561774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AA21A361-AFDC-7C81-2544-C4B90513984B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8D2CEC-B53B-1775-E46F-8E8A64333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9533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727944" y="6732165"/>
            <a:ext cx="7757252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b="1" dirty="0"/>
              <a:t>Clôture de la session de février du service national universel</a:t>
            </a:r>
          </a:p>
          <a:p>
            <a:r>
              <a:rPr lang="fr-FR" sz="1984" b="1" dirty="0"/>
              <a:t>                          2 mars 2023</a:t>
            </a:r>
          </a:p>
        </p:txBody>
      </p:sp>
      <p:pic>
        <p:nvPicPr>
          <p:cNvPr id="57346" name="Picture 2" descr="http://www.smlh-gard.fr/images/snu/IMG_20230302_160324_resized_20230303_085641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926" y="1896448"/>
            <a:ext cx="4643953" cy="4718565"/>
          </a:xfrm>
          <a:prstGeom prst="rect">
            <a:avLst/>
          </a:prstGeom>
          <a:noFill/>
        </p:spPr>
      </p:pic>
      <p:pic>
        <p:nvPicPr>
          <p:cNvPr id="57348" name="Picture 4" descr="http://www.smlh-gard.fr/images/snu/IMG_20230302_161718_resized_20230303_085544403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35" y="1874626"/>
            <a:ext cx="4464712" cy="4740387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03C07CEF-FCDB-BCD1-2E7A-8809EFCFCCEC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CE35E3-7B09-E86D-6E68-61481A236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1445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921315" y="6719949"/>
            <a:ext cx="9143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Journée nationale en hommage aux victimes du terrorisme</a:t>
            </a:r>
          </a:p>
          <a:p>
            <a:r>
              <a:rPr lang="fr-FR" sz="2400" b="1" dirty="0"/>
              <a:t>                                    11 mars 2023</a:t>
            </a:r>
          </a:p>
        </p:txBody>
      </p:sp>
      <p:pic>
        <p:nvPicPr>
          <p:cNvPr id="59394" name="Picture 2" descr="http://www.smlh-gard.fr/images/Nimes/IMG20230311112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9020" y="2188810"/>
            <a:ext cx="10279645" cy="4442698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362EB1F2-CCF9-AF07-8873-3512CCA7F0A5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0828E7-3BD9-9FCF-B7C5-F686CE1A6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915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5855" y="6653017"/>
            <a:ext cx="9144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Cérémonie de Camerone au 2</a:t>
            </a:r>
            <a:r>
              <a:rPr lang="fr-FR" sz="2400" b="1" baseline="30000" dirty="0"/>
              <a:t>ème </a:t>
            </a:r>
            <a:r>
              <a:rPr lang="fr-FR" sz="2400" b="1" dirty="0"/>
              <a:t>R.E.I</a:t>
            </a:r>
            <a:r>
              <a:rPr lang="fr-FR" sz="2400" b="1" baseline="30000" dirty="0"/>
              <a:t> </a:t>
            </a:r>
          </a:p>
          <a:p>
            <a:pPr algn="ctr"/>
            <a:r>
              <a:rPr lang="fr-FR" sz="2400" b="1" dirty="0"/>
              <a:t>30 avril 2023</a:t>
            </a:r>
          </a:p>
        </p:txBody>
      </p:sp>
      <p:pic>
        <p:nvPicPr>
          <p:cNvPr id="68610" name="Picture 2" descr="http://www.smlh-gard.fr/images/camerone/IMG20230430101144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896" y="2172315"/>
            <a:ext cx="3631810" cy="3880943"/>
          </a:xfrm>
          <a:prstGeom prst="rect">
            <a:avLst/>
          </a:prstGeom>
          <a:noFill/>
        </p:spPr>
      </p:pic>
      <p:pic>
        <p:nvPicPr>
          <p:cNvPr id="68612" name="Picture 4" descr="http://www.smlh-gard.fr/images/camerone/IMG20230430112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244" y="2767693"/>
            <a:ext cx="5775173" cy="3036431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B256B85E-3464-C4AC-C51D-A1F592027B65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B9F35-AD2C-FBF7-40B6-AF46AAC3C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1022" y="502257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1958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67667" y="6732165"/>
            <a:ext cx="8012130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984" b="1" dirty="0"/>
              <a:t>Cérémonie commémorant la fin des combats de Dien Bien Phu</a:t>
            </a:r>
          </a:p>
          <a:p>
            <a:pPr algn="ctr"/>
            <a:r>
              <a:rPr lang="fr-FR" sz="1984" b="1" dirty="0"/>
              <a:t>7 mai 2023 à Garons</a:t>
            </a:r>
          </a:p>
        </p:txBody>
      </p:sp>
      <p:pic>
        <p:nvPicPr>
          <p:cNvPr id="54276" name="Picture 4" descr="http://www.smlh-gard.fr/images/Garons/IMG20230507104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5229" y="2053239"/>
            <a:ext cx="3764483" cy="4315768"/>
          </a:xfrm>
          <a:prstGeom prst="rect">
            <a:avLst/>
          </a:prstGeom>
          <a:noFill/>
        </p:spPr>
      </p:pic>
      <p:pic>
        <p:nvPicPr>
          <p:cNvPr id="54278" name="Picture 6" descr="http://www.smlh-gard.fr/images/Garons/IMG2023050711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07" y="2231852"/>
            <a:ext cx="5424626" cy="4068470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DC54A12B-128D-B2C7-6E54-ABF820C32E9C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08FF00-4B56-78F9-2175-4D54C2805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238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871960" y="6747220"/>
            <a:ext cx="701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Cérémonie du 8 mai 2023 – Bagnols sur Cèze</a:t>
            </a:r>
          </a:p>
        </p:txBody>
      </p:sp>
      <p:pic>
        <p:nvPicPr>
          <p:cNvPr id="62466" name="Picture 2" descr="http://www.smlh-gard.fr/images/Bagnolsurceze/image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504" y="2112777"/>
            <a:ext cx="3334120" cy="4253905"/>
          </a:xfrm>
          <a:prstGeom prst="rect">
            <a:avLst/>
          </a:prstGeom>
          <a:noFill/>
        </p:spPr>
      </p:pic>
      <p:pic>
        <p:nvPicPr>
          <p:cNvPr id="62468" name="Picture 4" descr="http://www.smlh-gard.fr/images/Bagnolsurceze/imag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07" y="2112777"/>
            <a:ext cx="6505153" cy="4227188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1FE92732-0418-3E84-6003-CD50DBFB474A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F105D0-AC02-C67E-5654-1B4501B18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598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216989" y="6482822"/>
            <a:ext cx="7646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Cérémonie commémorant l’appel du 18 juin 1940 </a:t>
            </a:r>
          </a:p>
          <a:p>
            <a:pPr algn="ctr"/>
            <a:r>
              <a:rPr lang="fr-FR" sz="2400" b="1" dirty="0"/>
              <a:t>à Villeneuve Lès Avignon</a:t>
            </a:r>
          </a:p>
        </p:txBody>
      </p:sp>
      <p:pic>
        <p:nvPicPr>
          <p:cNvPr id="60418" name="Picture 2" descr="http://www.smlh-gard.fr/images/villeneuve/IMG-20230626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631" y="2231853"/>
            <a:ext cx="5933380" cy="4173755"/>
          </a:xfrm>
          <a:prstGeom prst="rect">
            <a:avLst/>
          </a:prstGeom>
          <a:noFill/>
        </p:spPr>
      </p:pic>
      <p:pic>
        <p:nvPicPr>
          <p:cNvPr id="60420" name="Picture 4" descr="http://www.smlh-gard.fr/images/villeneuve/IMG-20230626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07" y="2827231"/>
            <a:ext cx="3631810" cy="2857818"/>
          </a:xfrm>
          <a:prstGeom prst="rect">
            <a:avLst/>
          </a:prstGeom>
          <a:noFill/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A89E50D1-0EF9-2E55-A935-BC85E6B53069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5237D2-7C9C-6227-0BFE-66E36F330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1229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548283" y="6541491"/>
            <a:ext cx="498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Cérémonie du 14 juillet à Nîmes</a:t>
            </a:r>
          </a:p>
        </p:txBody>
      </p:sp>
      <p:pic>
        <p:nvPicPr>
          <p:cNvPr id="7" name="Image 6" descr="14 juil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53239"/>
            <a:ext cx="6010728" cy="3878653"/>
          </a:xfrm>
          <a:prstGeom prst="rect">
            <a:avLst/>
          </a:prstGeom>
        </p:spPr>
      </p:pic>
      <p:pic>
        <p:nvPicPr>
          <p:cNvPr id="8" name="Image 7" descr="actu-leader-14-juillet--1080x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2456" y="2648617"/>
            <a:ext cx="3715163" cy="2798280"/>
          </a:xfrm>
          <a:prstGeom prst="rect">
            <a:avLst/>
          </a:prstGeom>
        </p:spPr>
      </p:pic>
      <p:sp>
        <p:nvSpPr>
          <p:cNvPr id="2" name="Espace réservé du texte 74">
            <a:extLst>
              <a:ext uri="{FF2B5EF4-FFF2-40B4-BE49-F238E27FC236}">
                <a16:creationId xmlns:a16="http://schemas.microsoft.com/office/drawing/2014/main" id="{8F75E18F-4CF3-9695-D41F-DBE9BE95548B}"/>
              </a:ext>
            </a:extLst>
          </p:cNvPr>
          <p:cNvSpPr/>
          <p:nvPr/>
        </p:nvSpPr>
        <p:spPr>
          <a:xfrm>
            <a:off x="0" y="1631844"/>
            <a:ext cx="10080625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C2622"/>
          </a:solidFill>
          <a:ln>
            <a:noFill/>
            <a:prstDash val="solid"/>
          </a:ln>
        </p:spPr>
        <p:txBody>
          <a:bodyPr vert="horz" wrap="square" lIns="0" tIns="20160" rIns="0" bIns="0" anchor="t" anchorCtr="0" compatLnSpc="0"/>
          <a:lstStyle/>
          <a:p>
            <a:pPr marL="0" marR="0" lvl="0" indent="0" algn="ctr" rtl="0" hangingPunct="1">
              <a:lnSpc>
                <a:spcPts val="3798"/>
              </a:lnSpc>
              <a:spcBef>
                <a:spcPts val="0"/>
              </a:spcBef>
              <a:spcAft>
                <a:spcPts val="499"/>
              </a:spcAft>
              <a:buNone/>
              <a:tabLst/>
              <a:defRPr sz="1800"/>
            </a:pPr>
            <a:r>
              <a:rPr lang="fr-FR" sz="3300" b="1" i="0" u="none" strike="noStrike" kern="1200" dirty="0">
                <a:ln>
                  <a:noFill/>
                </a:ln>
                <a:solidFill>
                  <a:srgbClr val="FFFFFF"/>
                </a:solidFill>
                <a:ea typeface="Arial Unicode MS" pitchFamily="2"/>
                <a:cs typeface="Mangal" pitchFamily="2"/>
              </a:rPr>
              <a:t>Participation aux cérémonies patriotiques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FE0364-A8CC-7EBC-E942-143B29FA1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01">
            <a:off x="7438773" y="4950561"/>
            <a:ext cx="2571551" cy="2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91240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rutiger 45 Light"/>
        <a:ea typeface="Frutiger 45 Light"/>
        <a:cs typeface="Frutiger 45 Light"/>
      </a:majorFont>
      <a:minorFont>
        <a:latin typeface="Work Sans"/>
        <a:ea typeface="Work Sans"/>
        <a:cs typeface="Work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utiger 65 Bold"/>
            <a:ea typeface="Frutiger 65 Bold"/>
            <a:cs typeface="Frutiger 65 Bold"/>
            <a:sym typeface="Frutiger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utiger 65 Bold"/>
            <a:ea typeface="Frutiger 65 Bold"/>
            <a:cs typeface="Frutiger 65 Bold"/>
            <a:sym typeface="Frutiger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3732</TotalTime>
  <Words>196</Words>
  <Application>Microsoft Office PowerPoint</Application>
  <PresentationFormat>Personnalisé</PresentationFormat>
  <Paragraphs>35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Arial</vt:lpstr>
      <vt:lpstr>Arial Black</vt:lpstr>
      <vt:lpstr>Arial Unicode MS</vt:lpstr>
      <vt:lpstr>Calibri</vt:lpstr>
      <vt:lpstr>Frutiger 55 Roman</vt:lpstr>
      <vt:lpstr>Frutiger 65 Bold</vt:lpstr>
      <vt:lpstr>Mangal</vt:lpstr>
      <vt:lpstr>Tahoma</vt:lpstr>
      <vt:lpstr>Times New Roman</vt:lpstr>
      <vt:lpstr>Work Sans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Schmückel</dc:creator>
  <cp:lastModifiedBy>C Dabos</cp:lastModifiedBy>
  <cp:revision>406</cp:revision>
  <cp:lastPrinted>2019-03-07T17:24:58Z</cp:lastPrinted>
  <dcterms:created xsi:type="dcterms:W3CDTF">2014-02-12T18:08:52Z</dcterms:created>
  <dcterms:modified xsi:type="dcterms:W3CDTF">2024-03-20T14:32:44Z</dcterms:modified>
</cp:coreProperties>
</file>