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03" r:id="rId2"/>
    <p:sldId id="295" r:id="rId3"/>
    <p:sldId id="298" r:id="rId4"/>
    <p:sldId id="300" r:id="rId5"/>
    <p:sldId id="299" r:id="rId6"/>
    <p:sldId id="488" r:id="rId7"/>
    <p:sldId id="475" r:id="rId8"/>
  </p:sldIdLst>
  <p:sldSz cx="10080625" cy="7559675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60"/>
  </p:normalViewPr>
  <p:slideViewPr>
    <p:cSldViewPr showGuides="1">
      <p:cViewPr varScale="1">
        <p:scale>
          <a:sx n="57" d="100"/>
          <a:sy n="57" d="100"/>
        </p:scale>
        <p:origin x="248" y="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28"/>
    </p:cViewPr>
  </p:sorterViewPr>
  <p:notesViewPr>
    <p:cSldViewPr>
      <p:cViewPr varScale="1">
        <p:scale>
          <a:sx n="57" d="100"/>
          <a:sy n="57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algn="r"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algn="r" hangingPunct="0">
              <a:defRPr sz="1400"/>
            </a:pPr>
            <a:fld id="{3E98F94F-80D0-4438-8023-A9FF1EDD8202}" type="slidenum">
              <a:rPr/>
              <a:pPr algn="r" hangingPunct="0">
                <a:defRPr sz="1400"/>
              </a:pPr>
              <a:t>‹N°›</a:t>
            </a:fld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235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2475"/>
            <a:ext cx="4953000" cy="37147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679479" y="4705265"/>
            <a:ext cx="5435510" cy="4457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2046B2E-795E-4E8A-B4AE-A18E5AC8F307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15336A-88A6-47A5-8557-1ACF3F8063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645B5-D649-4B38-B95F-FEF70EECE586}" type="slidenum">
              <a:rPr lang="fr-FR" altLang="fr-FR"/>
              <a:pPr/>
              <a:t>7</a:t>
            </a:fld>
            <a:endParaRPr lang="fr-FR" altLang="fr-FR" dirty="0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3E42ED32-363C-463B-981D-3A10800B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56" y="9411238"/>
            <a:ext cx="2947726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DC5EF403-0A51-48DE-A65A-8ED6201FD07A}" type="slidenum">
              <a:rPr lang="fr-FR" altLang="fr-FR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fr-FR" altLang="fr-FR" dirty="0">
              <a:latin typeface="+mn-lt" charset="0"/>
              <a:cs typeface="+mn-ea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C8B1943-F395-48AA-AA1D-EE64AB1D24D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787400"/>
            <a:ext cx="5170487" cy="3878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AD8643F-4DCE-4C2F-9C53-B5D1383641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843" y="4704850"/>
            <a:ext cx="5435296" cy="44574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362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DAAA2-5642-FB44-8B20-9957BE039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309">
            <a:off x="5687603" y="-29406"/>
            <a:ext cx="8045090" cy="151781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5D380B-A68C-FD42-B2E1-77885DE2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0" y="217115"/>
            <a:ext cx="2457152" cy="11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5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2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222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A52558-98C8-214F-987A-996586E4F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84C081-2C6D-EB49-A7F0-5A3B04119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2"/>
          <a:stretch/>
        </p:blipFill>
        <p:spPr>
          <a:xfrm>
            <a:off x="0" y="4114682"/>
            <a:ext cx="2161308" cy="34449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67ADA4-4D41-0E4C-A79B-9004315BE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/>
          <a:stretch/>
        </p:blipFill>
        <p:spPr>
          <a:xfrm>
            <a:off x="7889185" y="4114682"/>
            <a:ext cx="2191440" cy="34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04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113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9303E9-1205-054F-84BB-825BE8033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136">
            <a:off x="5068094" y="875532"/>
            <a:ext cx="5762800" cy="73988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244535-BEDC-D940-9C9A-948EC7DB9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2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0176EBF8-23C8-4BC5-929F-E975F71DD479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15246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4304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07/03/2016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26872" y="6887160"/>
            <a:ext cx="319500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AG 2016 SMLH Section du Gard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336689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8FE32E0-8423-4D0C-8122-2C3C3A5E8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408613"/>
      </p:ext>
    </p:extLst>
  </p:cSld>
  <p:clrMapOvr>
    <a:masterClrMapping/>
  </p:clrMapOvr>
  <p:transition spd="slow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35005BFD-D451-415A-B882-9EAB7F898453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750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129F8F6C-B7BF-042A-081E-C9F9073C75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6467070"/>
            <a:ext cx="777293" cy="914097"/>
          </a:xfrm>
          <a:prstGeom prst="rect">
            <a:avLst/>
          </a:prstGeom>
        </p:spPr>
      </p:pic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820645" y="402483"/>
            <a:ext cx="8566937" cy="1461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76896" y="7039276"/>
            <a:ext cx="410686" cy="337332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756026">
              <a:defRPr sz="992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" name="Image 2" descr="Une image contenant texte, arme&#10;&#10;Description générée automatiquement">
            <a:extLst>
              <a:ext uri="{FF2B5EF4-FFF2-40B4-BE49-F238E27FC236}">
                <a16:creationId xmlns:a16="http://schemas.microsoft.com/office/drawing/2014/main" id="{77B511F6-9ED5-5EA5-378E-8FCB1C1DC0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701301" y="107429"/>
            <a:ext cx="2379324" cy="7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56" r:id="rId8"/>
  </p:sldLayoutIdLst>
  <p:transition spd="med"/>
  <p:hf hdr="0" ftr="0" dt="0"/>
  <p:txStyles>
    <p:titleStyle>
      <a:lvl1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1pPr>
      <a:lvl2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2pPr>
      <a:lvl3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3pPr>
      <a:lvl4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4pPr>
      <a:lvl5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5pPr>
      <a:lvl6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6pPr>
      <a:lvl7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7pPr>
      <a:lvl8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8pPr>
      <a:lvl9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9pPr>
    </p:titleStyle>
    <p:bodyStyle>
      <a:lvl1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1pPr>
      <a:lvl2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2pPr>
      <a:lvl3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3pPr>
      <a:lvl4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4pPr>
      <a:lvl5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5pPr>
      <a:lvl6pPr marL="1113010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6pPr>
      <a:lvl7pPr marL="1302012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7pPr>
      <a:lvl8pPr marL="1491013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8pPr>
      <a:lvl9pPr marL="1680015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9pPr>
    </p:bodyStyle>
    <p:otherStyle>
      <a:lvl1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6527" y="6359346"/>
            <a:ext cx="9144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Rencontre du comité « Portes des Cévennes » avec les élèves de l’EPIDE de la Grand’ Combe</a:t>
            </a:r>
          </a:p>
          <a:p>
            <a:pPr algn="ctr"/>
            <a:r>
              <a:rPr lang="fr-FR" sz="2400" b="1" dirty="0"/>
              <a:t>29 juin 2023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mlh-gard.fr/images/Ales/ep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45" y="2053240"/>
            <a:ext cx="3095969" cy="4368134"/>
          </a:xfrm>
          <a:prstGeom prst="rect">
            <a:avLst/>
          </a:prstGeom>
          <a:noFill/>
        </p:spPr>
      </p:pic>
      <p:pic>
        <p:nvPicPr>
          <p:cNvPr id="1028" name="Picture 4" descr="http://www.smlh-gard.fr/images/Ales/IMG_4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554" y="2231852"/>
            <a:ext cx="5610920" cy="4204547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87A8030B-7483-2DB8-0794-B44512295EFC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Activités diverses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7E9F2E-4FCB-60C0-5287-6E5B36712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88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4768" y="6452577"/>
            <a:ext cx="8956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Rencontre avec les présidents d’associations patriotiques</a:t>
            </a:r>
          </a:p>
          <a:p>
            <a:pPr algn="ctr"/>
            <a:r>
              <a:rPr lang="fr-FR" sz="2400" b="1" dirty="0"/>
              <a:t>du Gard</a:t>
            </a:r>
          </a:p>
        </p:txBody>
      </p:sp>
      <p:pic>
        <p:nvPicPr>
          <p:cNvPr id="68614" name="Picture 6" descr="http://www.smlh-gard.fr/images/Nimes/20240201_09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13" y="1755550"/>
            <a:ext cx="7869262" cy="4696966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C46AC92F-4EDB-7115-4B29-23EEA74DC31C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Activités diverses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992B5F-F328-DE0F-D205-CDEC25FE1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821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856" y="6667612"/>
            <a:ext cx="833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Visite du 1</a:t>
            </a:r>
            <a:r>
              <a:rPr lang="fr-FR" sz="2400" b="1" baseline="30000" dirty="0"/>
              <a:t>er</a:t>
            </a:r>
            <a:r>
              <a:rPr lang="fr-FR" sz="2400" b="1" dirty="0"/>
              <a:t> Régiment Etranger de Génie à Laudun</a:t>
            </a:r>
          </a:p>
          <a:p>
            <a:pPr algn="ctr"/>
            <a:endParaRPr lang="fr-FR" sz="2400" b="1" dirty="0"/>
          </a:p>
        </p:txBody>
      </p:sp>
      <p:pic>
        <p:nvPicPr>
          <p:cNvPr id="69634" name="Picture 2" descr="http://www.smlh-gard.fr/images/Bagnolsurceze/2024-02-29_1REG_PLC_VISITE_DES_ANCIENS_OFFICIERS_HD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763613"/>
            <a:ext cx="8335301" cy="4740387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DC7F5DFC-EE63-3EF4-B24C-3F2C75BA7044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Activités diverses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F7D0E9-7E31-D1F9-3C88-FF6A7927B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180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smlh-gard.fr/images/Bagnolsurceze/2024-02-29_1REG_PLC_VISITE_DES_ANCIENS_OFFICIERS_HD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45" y="1874626"/>
            <a:ext cx="4794039" cy="4183136"/>
          </a:xfrm>
          <a:prstGeom prst="rect">
            <a:avLst/>
          </a:prstGeom>
          <a:noFill/>
        </p:spPr>
      </p:pic>
      <p:pic>
        <p:nvPicPr>
          <p:cNvPr id="73732" name="Picture 4" descr="http://www.smlh-gard.fr/images/Bagnolsurceze/2024-02-29_1REG_PLC_VISITE_DES_ANCIENS_OFFICIERS_HD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077" y="1934163"/>
            <a:ext cx="3805670" cy="3929499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8276E8B1-C166-DEE3-54E5-70FD08D0E76B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Activités diverses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4BB12D-0327-595F-270D-9178FFBC0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DD371F-CF7E-715B-3F63-50FBD354996B}"/>
              </a:ext>
            </a:extLst>
          </p:cNvPr>
          <p:cNvSpPr txBox="1"/>
          <p:nvPr/>
        </p:nvSpPr>
        <p:spPr>
          <a:xfrm>
            <a:off x="935856" y="6667612"/>
            <a:ext cx="833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Visite du 1</a:t>
            </a:r>
            <a:r>
              <a:rPr lang="fr-FR" sz="2400" b="1" baseline="30000" dirty="0"/>
              <a:t>er</a:t>
            </a:r>
            <a:r>
              <a:rPr lang="fr-FR" sz="2400" b="1" dirty="0"/>
              <a:t> Régiment Etranger de Génie à Laudun</a:t>
            </a:r>
          </a:p>
          <a:p>
            <a:pPr algn="ctr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6667952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smlh-gard.fr/images/Bagnolsurceze/2024-02-29_1REG_PLC_VISITE_DES_ANCIENS_OFFICIERS_HD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3239"/>
            <a:ext cx="4087707" cy="4190250"/>
          </a:xfrm>
          <a:prstGeom prst="rect">
            <a:avLst/>
          </a:prstGeom>
          <a:noFill/>
        </p:spPr>
      </p:pic>
      <p:pic>
        <p:nvPicPr>
          <p:cNvPr id="71684" name="Picture 4" descr="http://www.smlh-gard.fr/images/Bagnolsurceze/2024-02-29_1REG_PLC_VISITE_DES_ANCIENS_OFFICIERS_HD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782" y="1993701"/>
            <a:ext cx="5596559" cy="4252100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3A62E187-DDFD-84D6-212D-C380E1E44A8B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Activités diverses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ABC1FF-4082-0C52-EE2B-46F8C6A6E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EFC169-9FD1-21BA-8423-506A417C2027}"/>
              </a:ext>
            </a:extLst>
          </p:cNvPr>
          <p:cNvSpPr txBox="1"/>
          <p:nvPr/>
        </p:nvSpPr>
        <p:spPr>
          <a:xfrm>
            <a:off x="935856" y="6667612"/>
            <a:ext cx="833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Visite du 1</a:t>
            </a:r>
            <a:r>
              <a:rPr lang="fr-FR" sz="2400" b="1" baseline="30000" dirty="0"/>
              <a:t>er</a:t>
            </a:r>
            <a:r>
              <a:rPr lang="fr-FR" sz="2400" b="1" dirty="0"/>
              <a:t> Régiment Etranger de Génie à Laudun</a:t>
            </a:r>
          </a:p>
          <a:p>
            <a:pPr algn="ctr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3547405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32673BD-51FD-4C38-BCC8-6E316E533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91805"/>
            <a:ext cx="10080624" cy="1931988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Commandant Bernard LART</a:t>
            </a:r>
          </a:p>
          <a:p>
            <a:r>
              <a:rPr lang="fr-F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Président de la section du Gard</a:t>
            </a:r>
          </a:p>
        </p:txBody>
      </p:sp>
      <p:sp>
        <p:nvSpPr>
          <p:cNvPr id="5" name="Espace réservé du texte 74">
            <a:extLst>
              <a:ext uri="{FF2B5EF4-FFF2-40B4-BE49-F238E27FC236}">
                <a16:creationId xmlns:a16="http://schemas.microsoft.com/office/drawing/2014/main" id="{F6B72555-C1DC-A9F0-6252-9F7AD92D5722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Point d’activités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7D2E52-FC2A-4E50-D6D2-D25508C2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0"/>
            <a:ext cx="754112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561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>
            <a:extLst>
              <a:ext uri="{FF2B5EF4-FFF2-40B4-BE49-F238E27FC236}">
                <a16:creationId xmlns:a16="http://schemas.microsoft.com/office/drawing/2014/main" id="{4BA64BB7-8FAE-4C8D-8959-F4BCAAE6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51" y="1808832"/>
            <a:ext cx="10080624" cy="3040445"/>
          </a:xfrm>
          <a:custGeom>
            <a:avLst/>
            <a:gdLst>
              <a:gd name="G0" fmla="+- 52096 0 0"/>
              <a:gd name="G1" fmla="+- 26048 0 0"/>
              <a:gd name="G2" fmla="+- 180 0 0"/>
              <a:gd name="G3" fmla="+- 21600 0 0"/>
              <a:gd name="G4" fmla="+- 21600 0 0"/>
              <a:gd name="G5" fmla="*/ 1 0 51712"/>
              <a:gd name="G6" fmla="+- 21600 0 0"/>
              <a:gd name="G7" fmla="*/ 1 0 51712"/>
              <a:gd name="G8" fmla="*/ G3 1 21600"/>
              <a:gd name="G9" fmla="*/ G4 1 21600"/>
              <a:gd name="G10" fmla="*/ G7 G0 1"/>
              <a:gd name="G11" fmla="*/ 1 0 51712"/>
              <a:gd name="G12" fmla="*/ G11 G8 1"/>
              <a:gd name="G13" fmla="*/ 21600 G8 1"/>
              <a:gd name="G14" fmla="*/ 21600 G9 1"/>
              <a:gd name="G15" fmla="*/ 1 0 51712"/>
              <a:gd name="G16" fmla="*/ G15 G9 1"/>
              <a:gd name="G17" fmla="*/ 33328 G8 1"/>
              <a:gd name="G18" fmla="*/ G10 1 G2"/>
              <a:gd name="G19" fmla="*/ 1120 G8 1"/>
              <a:gd name="G20" fmla="*/ 20044 G9 1"/>
              <a:gd name="G21" fmla="*/ 40087 G9 1"/>
              <a:gd name="G22" fmla="+- G18 0 G1"/>
              <a:gd name="G23" fmla="+- 10800 0 0"/>
              <a:gd name="G24" fmla="+- 21600 0 0"/>
              <a:gd name="G25" fmla="+- 10800 0 0"/>
              <a:gd name="G26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720" tIns="4248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200" dirty="0">
                <a:ea typeface="Arial Unicode MS" pitchFamily="34" charset="-128"/>
              </a:rPr>
              <a:t> </a:t>
            </a:r>
            <a:endParaRPr lang="fr-FR" altLang="fr-FR" sz="2200" u="sng" dirty="0">
              <a:ea typeface="Arial Unicode MS" pitchFamily="34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ea typeface="Arial Unicode MS" pitchFamily="34" charset="-128"/>
              </a:rPr>
              <a:t>	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au moins 1 drapeau participant à chaque commémoration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fr-FR" altLang="fr-FR" sz="2200" dirty="0">
              <a:ea typeface="Arial Unicode MS" pitchFamily="34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200" dirty="0">
                <a:ea typeface="Arial Unicode MS" pitchFamily="34" charset="-128"/>
              </a:rPr>
              <a:t>Le guide des commémorations a été envoyé par mail à tous les sociétaires en février 2024+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fr-FR" altLang="fr-FR" sz="2200" dirty="0">
              <a:ea typeface="Arial Unicode MS" pitchFamily="34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fr-FR" altLang="fr-FR" sz="2200" dirty="0">
              <a:ea typeface="Arial Unicode MS" pitchFamily="34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200" dirty="0">
                <a:ea typeface="Arial Unicode MS" pitchFamily="34" charset="-128"/>
              </a:rPr>
              <a:t>40 boîtes de marrons glacés distribuées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ea typeface="Arial Unicode MS" pitchFamily="34" charset="-128"/>
            </a:endParaRPr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1B486EC2-9B8B-331D-5F05-EE5C970AB701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Point d’activités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98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utiger 45 Light"/>
        <a:ea typeface="Frutiger 45 Light"/>
        <a:cs typeface="Frutiger 45 Light"/>
      </a:majorFont>
      <a:minorFont>
        <a:latin typeface="Work Sans"/>
        <a:ea typeface="Work Sans"/>
        <a:cs typeface="Work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118</Words>
  <Application>Microsoft Office PowerPoint</Application>
  <PresentationFormat>Personnalisé</PresentationFormat>
  <Paragraphs>25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Microsoft YaHei</vt:lpstr>
      <vt:lpstr>Arial</vt:lpstr>
      <vt:lpstr>Arial Black</vt:lpstr>
      <vt:lpstr>Arial Unicode MS</vt:lpstr>
      <vt:lpstr>Calibri</vt:lpstr>
      <vt:lpstr>Frutiger 55 Roman</vt:lpstr>
      <vt:lpstr>Frutiger 65 Bold</vt:lpstr>
      <vt:lpstr>Mangal</vt:lpstr>
      <vt:lpstr>Tahoma</vt:lpstr>
      <vt:lpstr>Times New Roman</vt:lpstr>
      <vt:lpstr>Work Sans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Schmückel</dc:creator>
  <cp:lastModifiedBy>C Dabos</cp:lastModifiedBy>
  <cp:revision>405</cp:revision>
  <cp:lastPrinted>2019-03-07T17:24:58Z</cp:lastPrinted>
  <dcterms:created xsi:type="dcterms:W3CDTF">2014-02-12T18:08:52Z</dcterms:created>
  <dcterms:modified xsi:type="dcterms:W3CDTF">2024-03-20T14:36:02Z</dcterms:modified>
</cp:coreProperties>
</file>